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D73F7-287E-4F0C-A635-5A01CE24BECB}" type="datetimeFigureOut">
              <a:rPr lang="en-US" smtClean="0"/>
              <a:pPr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964A0-D734-4B22-AE4D-F3C6035FC3C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ncuesta Presentac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ncuesta Presentac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uesta Presentacion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Presentación en pantalla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Fabiana</dc:creator>
  <cp:lastModifiedBy>Roxana</cp:lastModifiedBy>
  <cp:revision>5</cp:revision>
  <dcterms:created xsi:type="dcterms:W3CDTF">2016-07-26T03:20:36Z</dcterms:created>
  <dcterms:modified xsi:type="dcterms:W3CDTF">2016-07-27T01:44:57Z</dcterms:modified>
</cp:coreProperties>
</file>