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9" r:id="rId5"/>
    <p:sldId id="260" r:id="rId6"/>
    <p:sldId id="271" r:id="rId7"/>
    <p:sldId id="278" r:id="rId8"/>
    <p:sldId id="272" r:id="rId9"/>
    <p:sldId id="273" r:id="rId10"/>
    <p:sldId id="276" r:id="rId11"/>
    <p:sldId id="274" r:id="rId12"/>
    <p:sldId id="275" r:id="rId13"/>
    <p:sldId id="266" r:id="rId14"/>
    <p:sldId id="277" r:id="rId15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6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6E115F-562E-4DE5-B176-930AFFCB4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94CD5F-CA4C-4A96-964D-29D7FF03A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FCFDD-38FE-4EDD-A161-4FAE538AA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4363-F508-4DF9-AF7C-04C78E669ACE}" type="datetimeFigureOut">
              <a:rPr lang="es-AR" smtClean="0"/>
              <a:t>14/09/2017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BD922D-46F4-4207-94AF-4D579BD5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A9A3FD-4671-40D5-BDB5-C48783957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223A-A3FE-4FC6-B7B2-2393DF7E659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5424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6E6D97-3B93-40D4-B0A0-4321CCFA7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31C164-744B-4BA9-82B7-7F37563BE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F5D08B-92D9-4CC1-B14B-FA3A0B347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4363-F508-4DF9-AF7C-04C78E669ACE}" type="datetimeFigureOut">
              <a:rPr lang="es-AR" smtClean="0"/>
              <a:t>14/09/2017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D0B85F-0223-4574-9DE7-A3C5F233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F8B58F-13E5-4C95-81EA-65BBC0C95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223A-A3FE-4FC6-B7B2-2393DF7E659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43062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3922C4-68D9-45EF-BB8C-9FD4894A33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AAF13D-DC13-4F70-B876-23A2FB74A5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14BACC-D485-4CA9-AF24-D5B2C5270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4363-F508-4DF9-AF7C-04C78E669ACE}" type="datetimeFigureOut">
              <a:rPr lang="es-AR" smtClean="0"/>
              <a:t>14/09/2017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582419-0A9D-4468-8F99-67245032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C43124-56BC-4A9A-A4FB-592CF943C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223A-A3FE-4FC6-B7B2-2393DF7E659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054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73EF4-11B9-4ADB-91DB-9CCB386DE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420544-5951-4A03-9E93-47E0FA50D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36B496-1614-4D63-AF5D-A0D40B318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4363-F508-4DF9-AF7C-04C78E669ACE}" type="datetimeFigureOut">
              <a:rPr lang="es-AR" smtClean="0"/>
              <a:t>14/09/2017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8E0887-424F-44AB-AE9A-20FBF30CC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CD0BEA-4B77-4D14-B059-378AACD5A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223A-A3FE-4FC6-B7B2-2393DF7E659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3284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8A2C09-B102-4A09-B26C-56045F904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530E4D-2D8D-4A18-8C9F-37ADE56C3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A51017-265D-43DB-8688-D378F5095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4363-F508-4DF9-AF7C-04C78E669ACE}" type="datetimeFigureOut">
              <a:rPr lang="es-AR" smtClean="0"/>
              <a:t>14/09/2017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4C85C1-A086-4E4C-A2C5-EF03E726D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77BDC6-E1E5-44D9-9007-31CB83BF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223A-A3FE-4FC6-B7B2-2393DF7E659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36844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163062-BBA3-405F-A5A3-EEBCBD05A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8C5AF9-70DC-4D4F-915C-5A03D31EA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E51A058-A065-4CE3-8FDF-E9E66F535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28EC962-7A29-432B-B5A8-835460906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4363-F508-4DF9-AF7C-04C78E669ACE}" type="datetimeFigureOut">
              <a:rPr lang="es-AR" smtClean="0"/>
              <a:t>14/09/2017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41AE55-CB3A-47FA-B5FE-69B5723BD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55487-B74E-47F6-B508-93F5FB9CE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223A-A3FE-4FC6-B7B2-2393DF7E659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2593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17FEF-30F2-4C87-87EB-D6EEC65EE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462AA2-7BE7-4D50-8C2E-5B2E45648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3AC1618-E5A9-4B9C-BC55-1ED5F171C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ADD187-B205-44CB-ACF3-2FC150E2C1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407CFEE-7359-47E5-8877-AF4AE4D75C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AB7DB21-00E3-4732-A9FC-03E0FE47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4363-F508-4DF9-AF7C-04C78E669ACE}" type="datetimeFigureOut">
              <a:rPr lang="es-AR" smtClean="0"/>
              <a:t>14/09/2017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6E04004-BCDC-489C-8E32-65D191FB4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F763D9C-9DB4-45C0-B7B3-33A1997C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223A-A3FE-4FC6-B7B2-2393DF7E659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41756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7D19E2-6CDB-4B77-A133-CEC85A716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F9E6059-D462-40AE-BB1D-C2615ADD1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4363-F508-4DF9-AF7C-04C78E669ACE}" type="datetimeFigureOut">
              <a:rPr lang="es-AR" smtClean="0"/>
              <a:t>14/09/2017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182BC6E-65E7-4B6A-9CDF-7E78E9334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92D2165-0545-47D7-AB7D-D5F5FAF8C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223A-A3FE-4FC6-B7B2-2393DF7E659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3998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F2D2B-FFE9-46C3-883A-F7196719B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4363-F508-4DF9-AF7C-04C78E669ACE}" type="datetimeFigureOut">
              <a:rPr lang="es-AR" smtClean="0"/>
              <a:t>14/09/2017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291618F-70FA-48B3-A0E7-E964A509C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F58710-E149-4104-BDF3-5902C082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223A-A3FE-4FC6-B7B2-2393DF7E659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87349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499CDD-3B3E-47A9-AB1F-23FA0CC29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4FB56-F9CD-4E53-8B12-CD319A3B6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E07B901-D731-4F9A-8F82-A3F0693EB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BF9C59-149C-4A50-8084-96F27526D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4363-F508-4DF9-AF7C-04C78E669ACE}" type="datetimeFigureOut">
              <a:rPr lang="es-AR" smtClean="0"/>
              <a:t>14/09/2017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86AF93-4A62-4AB2-A483-8BAD10D27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DAA071-C931-4AC4-BD0B-CB392D96D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223A-A3FE-4FC6-B7B2-2393DF7E659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1947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9D9667-519E-48BA-9316-34BB5C642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3B59A04-07A2-4956-B137-3F9B7C70A5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125F68E-C246-4FC3-BF13-474B092E5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252790-603D-4986-817D-72D36E99F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4363-F508-4DF9-AF7C-04C78E669ACE}" type="datetimeFigureOut">
              <a:rPr lang="es-AR" smtClean="0"/>
              <a:t>14/09/2017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9E3A6E-10A7-451C-8E77-98478DDC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5B43EF-C767-4E5B-88A1-A21DCD900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223A-A3FE-4FC6-B7B2-2393DF7E659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7889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FE68F0F-4EBE-447A-A433-26FDDB5C7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08DF20-60F8-488B-B2F2-15AD653D8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C53E35-4352-45E8-8A2F-2468F9314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34363-F508-4DF9-AF7C-04C78E669ACE}" type="datetimeFigureOut">
              <a:rPr lang="es-AR" smtClean="0"/>
              <a:t>14/09/2017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D78455-38BD-4B7C-B848-AF5D91402B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556434-7D70-404B-B11A-97113F477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9223A-A3FE-4FC6-B7B2-2393DF7E659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7868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1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A780E9-DBA7-4881-9E47-CE03CF625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960" y="685040"/>
            <a:ext cx="10722586" cy="3608664"/>
          </a:xfrm>
          <a:solidFill>
            <a:srgbClr val="FF1C29"/>
          </a:solidFill>
        </p:spPr>
        <p:txBody>
          <a:bodyPr/>
          <a:lstStyle/>
          <a:p>
            <a:pPr algn="l"/>
            <a:r>
              <a:rPr lang="es-MX" b="1" dirty="0">
                <a:solidFill>
                  <a:schemeClr val="bg1"/>
                </a:solidFill>
                <a:latin typeface="+mn-lt"/>
              </a:rPr>
              <a:t>Uso de datos en las redacciones</a:t>
            </a:r>
            <a:endParaRPr lang="es-AR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74DFD82-D197-4B69-803D-B433231FA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60" y="5286148"/>
            <a:ext cx="10722586" cy="11345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7FC0789-83C1-4F30-8B21-5BE7B43F06B8}"/>
              </a:ext>
            </a:extLst>
          </p:cNvPr>
          <p:cNvSpPr txBox="1"/>
          <p:nvPr/>
        </p:nvSpPr>
        <p:spPr>
          <a:xfrm>
            <a:off x="9501809" y="5653358"/>
            <a:ext cx="1361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</a:rPr>
              <a:t>15.09.2017</a:t>
            </a:r>
            <a:endParaRPr lang="es-AR" sz="2000" b="1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C80B517-C732-4966-94C9-BD489A173E68}"/>
              </a:ext>
            </a:extLst>
          </p:cNvPr>
          <p:cNvSpPr txBox="1"/>
          <p:nvPr/>
        </p:nvSpPr>
        <p:spPr>
          <a:xfrm>
            <a:off x="747961" y="3472070"/>
            <a:ext cx="10722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1499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1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4C80B517-C732-4966-94C9-BD489A173E68}"/>
              </a:ext>
            </a:extLst>
          </p:cNvPr>
          <p:cNvSpPr txBox="1"/>
          <p:nvPr/>
        </p:nvSpPr>
        <p:spPr>
          <a:xfrm>
            <a:off x="747961" y="3472070"/>
            <a:ext cx="10722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45877CF-6E3E-45A9-8C7C-EAABF7B36308}"/>
              </a:ext>
            </a:extLst>
          </p:cNvPr>
          <p:cNvSpPr txBox="1"/>
          <p:nvPr/>
        </p:nvSpPr>
        <p:spPr>
          <a:xfrm>
            <a:off x="4485080" y="455794"/>
            <a:ext cx="3628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Content </a:t>
            </a:r>
            <a:r>
              <a:rPr lang="es-MX" sz="4000" b="1" dirty="0" err="1">
                <a:solidFill>
                  <a:schemeClr val="bg1"/>
                </a:solidFill>
              </a:rPr>
              <a:t>Insights</a:t>
            </a:r>
            <a:endParaRPr lang="es-AR" sz="40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28B2680-EDBD-4733-858A-5DB57C189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73" y="1299298"/>
            <a:ext cx="946785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20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1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D701709-9B8E-41DC-987F-530641AC3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602" y="2512331"/>
            <a:ext cx="7400385" cy="139201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05EA446-5CAA-4D7C-BE4B-051092C2F20C}"/>
              </a:ext>
            </a:extLst>
          </p:cNvPr>
          <p:cNvSpPr txBox="1"/>
          <p:nvPr/>
        </p:nvSpPr>
        <p:spPr>
          <a:xfrm>
            <a:off x="4485080" y="455794"/>
            <a:ext cx="3744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Google </a:t>
            </a:r>
            <a:r>
              <a:rPr lang="es-MX" sz="4000" b="1" dirty="0" err="1">
                <a:solidFill>
                  <a:schemeClr val="bg1"/>
                </a:solidFill>
              </a:rPr>
              <a:t>Analytics</a:t>
            </a:r>
            <a:endParaRPr lang="es-AR" sz="4000" b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374199-7E33-47F9-98FE-6C52E6B84861}"/>
              </a:ext>
            </a:extLst>
          </p:cNvPr>
          <p:cNvSpPr txBox="1"/>
          <p:nvPr/>
        </p:nvSpPr>
        <p:spPr>
          <a:xfrm>
            <a:off x="1510602" y="1944914"/>
            <a:ext cx="4211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Accesos por tipo de dispositivo:</a:t>
            </a:r>
            <a:endParaRPr lang="es-AR" sz="2400" b="1" dirty="0">
              <a:solidFill>
                <a:schemeClr val="bg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776615E-F4E6-42B3-B3BA-0DCF6D827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602" y="4863645"/>
            <a:ext cx="7400385" cy="139201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0326E61-41E2-40ED-884B-2620CD0EADA4}"/>
              </a:ext>
            </a:extLst>
          </p:cNvPr>
          <p:cNvSpPr txBox="1"/>
          <p:nvPr/>
        </p:nvSpPr>
        <p:spPr>
          <a:xfrm>
            <a:off x="1510602" y="4161098"/>
            <a:ext cx="4308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Páginas vistas según dispositivo:</a:t>
            </a:r>
            <a:endParaRPr lang="es-A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302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1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CE7F71-B682-4119-97A2-C1C350496B64}"/>
              </a:ext>
            </a:extLst>
          </p:cNvPr>
          <p:cNvSpPr txBox="1"/>
          <p:nvPr/>
        </p:nvSpPr>
        <p:spPr>
          <a:xfrm>
            <a:off x="870858" y="1611086"/>
            <a:ext cx="102180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solidFill>
                  <a:schemeClr val="bg1"/>
                </a:solidFill>
              </a:rPr>
              <a:t>Los datos modifican de manera constante las estrategias de producción de contenidos. Son claves para tomar decisiones. </a:t>
            </a:r>
            <a:endParaRPr lang="es-AR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480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1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82E6184-3D92-4F41-89C4-3892946A2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633" y="1083365"/>
            <a:ext cx="4405023" cy="440502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3497232-477E-40F8-939A-3F7A7BB22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014" y="990598"/>
            <a:ext cx="4497790" cy="449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67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1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A780E9-DBA7-4881-9E47-CE03CF625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960" y="685040"/>
            <a:ext cx="10722586" cy="1114731"/>
          </a:xfrm>
          <a:solidFill>
            <a:srgbClr val="FF1C29"/>
          </a:solidFill>
        </p:spPr>
        <p:txBody>
          <a:bodyPr/>
          <a:lstStyle/>
          <a:p>
            <a:r>
              <a:rPr lang="es-MX" b="1" dirty="0">
                <a:solidFill>
                  <a:schemeClr val="bg1"/>
                </a:solidFill>
                <a:latin typeface="+mn-lt"/>
              </a:rPr>
              <a:t>Gracias!</a:t>
            </a:r>
            <a:endParaRPr lang="es-AR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74DFD82-D197-4B69-803D-B433231FA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60" y="5286148"/>
            <a:ext cx="10722586" cy="113453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C80B517-C732-4966-94C9-BD489A173E68}"/>
              </a:ext>
            </a:extLst>
          </p:cNvPr>
          <p:cNvSpPr txBox="1"/>
          <p:nvPr/>
        </p:nvSpPr>
        <p:spPr>
          <a:xfrm>
            <a:off x="747961" y="3472070"/>
            <a:ext cx="10722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BF1C5C1-1022-48B1-8D5A-C6E9EB5FC781}"/>
              </a:ext>
            </a:extLst>
          </p:cNvPr>
          <p:cNvSpPr txBox="1"/>
          <p:nvPr/>
        </p:nvSpPr>
        <p:spPr>
          <a:xfrm>
            <a:off x="4813570" y="2687240"/>
            <a:ext cx="623811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3600" b="1" dirty="0">
                <a:solidFill>
                  <a:schemeClr val="bg1"/>
                </a:solidFill>
              </a:rPr>
              <a:t>Nicolás Piccoli</a:t>
            </a:r>
          </a:p>
          <a:p>
            <a:pPr algn="r"/>
            <a:endParaRPr lang="es-MX" sz="3600" b="1" dirty="0">
              <a:solidFill>
                <a:schemeClr val="bg1"/>
              </a:solidFill>
            </a:endParaRPr>
          </a:p>
          <a:p>
            <a:pPr algn="r"/>
            <a:r>
              <a:rPr lang="es-MX" sz="3600" b="1" dirty="0">
                <a:solidFill>
                  <a:schemeClr val="bg1"/>
                </a:solidFill>
              </a:rPr>
              <a:t>nicolaspiccoli@rionegro.com.ar</a:t>
            </a:r>
          </a:p>
          <a:p>
            <a:pPr algn="r"/>
            <a:r>
              <a:rPr lang="es-MX" sz="3600" b="1" dirty="0">
                <a:solidFill>
                  <a:schemeClr val="bg1"/>
                </a:solidFill>
              </a:rPr>
              <a:t>Twitter: @sic </a:t>
            </a:r>
            <a:endParaRPr lang="es-A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996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7FC0789-83C1-4F30-8B21-5BE7B43F06B8}"/>
              </a:ext>
            </a:extLst>
          </p:cNvPr>
          <p:cNvSpPr txBox="1"/>
          <p:nvPr/>
        </p:nvSpPr>
        <p:spPr>
          <a:xfrm>
            <a:off x="9501809" y="5653358"/>
            <a:ext cx="1361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</a:rPr>
              <a:t>15.09.2017</a:t>
            </a:r>
            <a:endParaRPr lang="es-AR" sz="2000" b="1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C80B517-C732-4966-94C9-BD489A173E68}"/>
              </a:ext>
            </a:extLst>
          </p:cNvPr>
          <p:cNvSpPr txBox="1"/>
          <p:nvPr/>
        </p:nvSpPr>
        <p:spPr>
          <a:xfrm>
            <a:off x="747961" y="3472070"/>
            <a:ext cx="10722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C82F0B9-6438-43E6-9F82-A7E782FF8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61" y="0"/>
            <a:ext cx="10319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57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4C80B517-C732-4966-94C9-BD489A173E68}"/>
              </a:ext>
            </a:extLst>
          </p:cNvPr>
          <p:cNvSpPr txBox="1"/>
          <p:nvPr/>
        </p:nvSpPr>
        <p:spPr>
          <a:xfrm>
            <a:off x="747961" y="3472070"/>
            <a:ext cx="10722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B9B768B-A243-4FAF-8CE4-BABCC2A6C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608AF74-4B8A-40F1-B4EA-0943B6DE19D1}"/>
              </a:ext>
            </a:extLst>
          </p:cNvPr>
          <p:cNvSpPr txBox="1"/>
          <p:nvPr/>
        </p:nvSpPr>
        <p:spPr>
          <a:xfrm>
            <a:off x="291548" y="5950226"/>
            <a:ext cx="5309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Redacción de “Río Negro”. </a:t>
            </a:r>
            <a:endParaRPr lang="es-A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6720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1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A780E9-DBA7-4881-9E47-CE03CF625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960" y="685040"/>
            <a:ext cx="10722586" cy="3449638"/>
          </a:xfrm>
          <a:solidFill>
            <a:srgbClr val="FF1C29"/>
          </a:solidFill>
        </p:spPr>
        <p:txBody>
          <a:bodyPr/>
          <a:lstStyle/>
          <a:p>
            <a:pPr algn="l"/>
            <a:r>
              <a:rPr lang="es-MX" b="1" dirty="0">
                <a:solidFill>
                  <a:schemeClr val="bg1"/>
                </a:solidFill>
                <a:latin typeface="+mn-lt"/>
              </a:rPr>
              <a:t>Datos en tiempo real</a:t>
            </a:r>
            <a:br>
              <a:rPr lang="es-MX" b="1" dirty="0">
                <a:solidFill>
                  <a:schemeClr val="bg1"/>
                </a:solidFill>
                <a:latin typeface="+mn-lt"/>
              </a:rPr>
            </a:br>
            <a:br>
              <a:rPr lang="es-MX" b="1" dirty="0">
                <a:solidFill>
                  <a:schemeClr val="bg1"/>
                </a:solidFill>
                <a:latin typeface="+mn-lt"/>
              </a:rPr>
            </a:br>
            <a:r>
              <a:rPr lang="es-MX" sz="4000" b="1" dirty="0">
                <a:solidFill>
                  <a:schemeClr val="bg1"/>
                </a:solidFill>
                <a:latin typeface="+mn-lt"/>
              </a:rPr>
              <a:t>Reacción rápida.</a:t>
            </a:r>
            <a:endParaRPr lang="es-AR" sz="4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0892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1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7FC0789-83C1-4F30-8B21-5BE7B43F06B8}"/>
              </a:ext>
            </a:extLst>
          </p:cNvPr>
          <p:cNvSpPr txBox="1"/>
          <p:nvPr/>
        </p:nvSpPr>
        <p:spPr>
          <a:xfrm>
            <a:off x="9501809" y="5653358"/>
            <a:ext cx="1361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</a:rPr>
              <a:t>15.09.2017</a:t>
            </a:r>
            <a:endParaRPr lang="es-AR" sz="2000" b="1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C80B517-C732-4966-94C9-BD489A173E68}"/>
              </a:ext>
            </a:extLst>
          </p:cNvPr>
          <p:cNvSpPr txBox="1"/>
          <p:nvPr/>
        </p:nvSpPr>
        <p:spPr>
          <a:xfrm>
            <a:off x="747961" y="3472070"/>
            <a:ext cx="10722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3EF84B3-023A-46C3-AE50-4BF7C3828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46830" cy="3925632"/>
          </a:xfrm>
          <a:prstGeom prst="rect">
            <a:avLst/>
          </a:prstGeom>
          <a:effectLst>
            <a:outerShdw blurRad="50800" dist="38100" sx="101000" sy="1010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798AAFB-1791-497F-98F6-2D53E5741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5" y="3238500"/>
            <a:ext cx="8143875" cy="3619500"/>
          </a:xfrm>
          <a:prstGeom prst="rect">
            <a:avLst/>
          </a:prstGeom>
          <a:effectLst>
            <a:outerShdw blurRad="50800" dist="38100" dir="10800000" sx="102000" sy="102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BA1ACF2-BE1C-4147-91F8-B67D848F4DC8}"/>
              </a:ext>
            </a:extLst>
          </p:cNvPr>
          <p:cNvSpPr txBox="1"/>
          <p:nvPr/>
        </p:nvSpPr>
        <p:spPr>
          <a:xfrm>
            <a:off x="522514" y="5499470"/>
            <a:ext cx="27245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</a:rPr>
              <a:t>Portada de “Río Negro”.</a:t>
            </a:r>
          </a:p>
          <a:p>
            <a:r>
              <a:rPr lang="es-MX" sz="2000" b="1" dirty="0">
                <a:solidFill>
                  <a:schemeClr val="bg1"/>
                </a:solidFill>
              </a:rPr>
              <a:t>14/09/17 a las 14 </a:t>
            </a:r>
            <a:r>
              <a:rPr lang="es-MX" sz="2000" b="1" dirty="0" err="1">
                <a:solidFill>
                  <a:schemeClr val="bg1"/>
                </a:solidFill>
              </a:rPr>
              <a:t>hs</a:t>
            </a:r>
            <a:r>
              <a:rPr lang="es-MX" sz="2000" b="1" dirty="0">
                <a:solidFill>
                  <a:schemeClr val="bg1"/>
                </a:solidFill>
              </a:rPr>
              <a:t>.</a:t>
            </a:r>
            <a:endParaRPr lang="es-A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065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1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4C80B517-C732-4966-94C9-BD489A173E68}"/>
              </a:ext>
            </a:extLst>
          </p:cNvPr>
          <p:cNvSpPr txBox="1"/>
          <p:nvPr/>
        </p:nvSpPr>
        <p:spPr>
          <a:xfrm>
            <a:off x="747961" y="3472070"/>
            <a:ext cx="10722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7177191-CF24-46CF-AAA2-53D466D0F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44" y="1113561"/>
            <a:ext cx="2905125" cy="50863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03FAF86-3450-4A89-929F-5ECF3F6AB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791" y="1113561"/>
            <a:ext cx="8099540" cy="386191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40CC01A-1863-4CA3-829F-BC610908837C}"/>
              </a:ext>
            </a:extLst>
          </p:cNvPr>
          <p:cNvSpPr txBox="1"/>
          <p:nvPr/>
        </p:nvSpPr>
        <p:spPr>
          <a:xfrm>
            <a:off x="1304536" y="467230"/>
            <a:ext cx="1564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>
                <a:solidFill>
                  <a:schemeClr val="bg1"/>
                </a:solidFill>
              </a:rPr>
              <a:t>Twitter</a:t>
            </a:r>
            <a:endParaRPr lang="es-AR" sz="3600" b="1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2A9F051-6C12-46F4-9952-6FCDD1F887CC}"/>
              </a:ext>
            </a:extLst>
          </p:cNvPr>
          <p:cNvSpPr txBox="1"/>
          <p:nvPr/>
        </p:nvSpPr>
        <p:spPr>
          <a:xfrm>
            <a:off x="6426462" y="467230"/>
            <a:ext cx="2924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>
                <a:solidFill>
                  <a:schemeClr val="bg1"/>
                </a:solidFill>
              </a:rPr>
              <a:t>Google </a:t>
            </a:r>
            <a:r>
              <a:rPr lang="es-MX" sz="3600" b="1" dirty="0" err="1">
                <a:solidFill>
                  <a:schemeClr val="bg1"/>
                </a:solidFill>
              </a:rPr>
              <a:t>Trends</a:t>
            </a:r>
            <a:endParaRPr lang="es-A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46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1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4C80B517-C732-4966-94C9-BD489A173E68}"/>
              </a:ext>
            </a:extLst>
          </p:cNvPr>
          <p:cNvSpPr txBox="1"/>
          <p:nvPr/>
        </p:nvSpPr>
        <p:spPr>
          <a:xfrm>
            <a:off x="747961" y="3472070"/>
            <a:ext cx="10722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2A9F051-6C12-46F4-9952-6FCDD1F887CC}"/>
              </a:ext>
            </a:extLst>
          </p:cNvPr>
          <p:cNvSpPr txBox="1"/>
          <p:nvPr/>
        </p:nvSpPr>
        <p:spPr>
          <a:xfrm>
            <a:off x="4447196" y="420338"/>
            <a:ext cx="3324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err="1">
                <a:solidFill>
                  <a:schemeClr val="bg1"/>
                </a:solidFill>
              </a:rPr>
              <a:t>Newswhip</a:t>
            </a:r>
            <a:r>
              <a:rPr lang="es-MX" sz="3600" b="1" dirty="0">
                <a:solidFill>
                  <a:schemeClr val="bg1"/>
                </a:solidFill>
              </a:rPr>
              <a:t> </a:t>
            </a:r>
            <a:r>
              <a:rPr lang="es-MX" sz="3600" b="1" dirty="0" err="1">
                <a:solidFill>
                  <a:schemeClr val="bg1"/>
                </a:solidFill>
              </a:rPr>
              <a:t>Spike</a:t>
            </a:r>
            <a:endParaRPr lang="es-AR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8303C1-9CC8-4354-94B8-31059DCF4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88" y="1263199"/>
            <a:ext cx="7488730" cy="51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55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1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95AAA66-B270-4C02-8BF4-118E47A645DD}"/>
              </a:ext>
            </a:extLst>
          </p:cNvPr>
          <p:cNvSpPr txBox="1"/>
          <p:nvPr/>
        </p:nvSpPr>
        <p:spPr>
          <a:xfrm>
            <a:off x="449943" y="1741715"/>
            <a:ext cx="904029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6000" b="1" dirty="0">
                <a:solidFill>
                  <a:schemeClr val="bg1"/>
                </a:solidFill>
              </a:rPr>
              <a:t>Datos acumulados. </a:t>
            </a:r>
          </a:p>
          <a:p>
            <a:endParaRPr lang="es-AR" sz="6600" b="1" dirty="0"/>
          </a:p>
          <a:p>
            <a:r>
              <a:rPr lang="es-AR" sz="4000" b="1" dirty="0">
                <a:solidFill>
                  <a:schemeClr val="bg1"/>
                </a:solidFill>
              </a:rPr>
              <a:t>Reportes diarios, semanales y mensuales.</a:t>
            </a:r>
            <a:endParaRPr lang="es-A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38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1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4C80B517-C732-4966-94C9-BD489A173E68}"/>
              </a:ext>
            </a:extLst>
          </p:cNvPr>
          <p:cNvSpPr txBox="1"/>
          <p:nvPr/>
        </p:nvSpPr>
        <p:spPr>
          <a:xfrm>
            <a:off x="747961" y="3472070"/>
            <a:ext cx="10722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5DFE19-D8F0-4DFA-A0F7-7F5902EFC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1308823"/>
            <a:ext cx="9553575" cy="469582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45877CF-6E3E-45A9-8C7C-EAABF7B36308}"/>
              </a:ext>
            </a:extLst>
          </p:cNvPr>
          <p:cNvSpPr txBox="1"/>
          <p:nvPr/>
        </p:nvSpPr>
        <p:spPr>
          <a:xfrm>
            <a:off x="4485080" y="455794"/>
            <a:ext cx="3628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Content </a:t>
            </a:r>
            <a:r>
              <a:rPr lang="es-MX" sz="4000" b="1" dirty="0" err="1">
                <a:solidFill>
                  <a:schemeClr val="bg1"/>
                </a:solidFill>
              </a:rPr>
              <a:t>Insights</a:t>
            </a:r>
            <a:endParaRPr lang="es-A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701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97</Words>
  <Application>Microsoft Office PowerPoint</Application>
  <PresentationFormat>Panorámica</PresentationFormat>
  <Paragraphs>25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Uso de datos en las redacciones</vt:lpstr>
      <vt:lpstr>Presentación de PowerPoint</vt:lpstr>
      <vt:lpstr>Presentación de PowerPoint</vt:lpstr>
      <vt:lpstr>Datos en tiempo real  Reacción rápida.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nos modifican los datos</dc:title>
  <dc:creator>Nicolas Piccoli</dc:creator>
  <cp:lastModifiedBy>Nicolas Piccoli</cp:lastModifiedBy>
  <cp:revision>27</cp:revision>
  <dcterms:created xsi:type="dcterms:W3CDTF">2017-09-13T17:51:35Z</dcterms:created>
  <dcterms:modified xsi:type="dcterms:W3CDTF">2017-09-15T02:57:46Z</dcterms:modified>
</cp:coreProperties>
</file>